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67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7278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503593" y="146628"/>
            <a:ext cx="11971531" cy="73183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E52D30"/>
                </a:solidFill>
              </a:rPr>
              <a:t>PRINTESTER </a:t>
            </a:r>
            <a:r>
              <a:rPr lang="en-US" sz="3600" dirty="0" smtClean="0">
                <a:solidFill>
                  <a:srgbClr val="E52D30"/>
                </a:solidFill>
              </a:rPr>
              <a:t>| </a:t>
            </a:r>
            <a:r>
              <a:rPr lang="en-US" dirty="0" smtClean="0">
                <a:solidFill>
                  <a:srgbClr val="E52D30"/>
                </a:solidFill>
              </a:rPr>
              <a:t>for Packaging Inks &amp; Coatings</a:t>
            </a:r>
            <a:endParaRPr lang="en-US" sz="3600" dirty="0" smtClean="0">
              <a:solidFill>
                <a:srgbClr val="E52D3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5499" y="2456419"/>
            <a:ext cx="9757156" cy="2463709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Transparent varnishes and 2 component White 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reactivity with NCO groups 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Compatible with NC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85645" y="1130139"/>
            <a:ext cx="843686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Hydroxylated Polyesters for 2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Component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Varnishes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05229" y="5071856"/>
            <a:ext cx="899769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Developed for food packaging applications!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93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37257</TotalTime>
  <Words>35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PRINTESTER | for Packaging Inks &amp; Coatings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1527</cp:revision>
  <cp:lastPrinted>2018-11-16T07:25:11Z</cp:lastPrinted>
  <dcterms:created xsi:type="dcterms:W3CDTF">2008-08-31T20:24:47Z</dcterms:created>
  <dcterms:modified xsi:type="dcterms:W3CDTF">2019-10-18T21:03:12Z</dcterms:modified>
</cp:coreProperties>
</file>